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028F0-1FFB-4F83-BC52-C8AA4B69B741}" v="1" dt="2024-05-01T14:22:59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B6E9-D135-4F5D-8624-A000B070DFD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4682F-9B7E-4B54-B320-D8722CF8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7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53BEBB-59A4-488D-8ED1-3396F18BC63D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11979-D141-4F0C-B7CB-28A747B658F2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510A2-4A21-4498-85D7-71A8C0711970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1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A6FFD-B080-4463-BA74-6E8B7F1AD774}" type="datetime1">
              <a:rPr lang="en-US" smtClean="0"/>
              <a:t>5/1/2024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1A045-DCF7-42B0-A8CA-8FB0CBEBC2E3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3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F47BD-4200-42D5-96F5-C85C079F9D1D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8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DD779A-A998-4D4E-B4F3-27F99597F945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1FD542-8E59-4B25-ABB1-A8E0001B0295}" type="datetime1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5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1F81F-A392-4E8E-9516-049DC65AF9A2}" type="datetime1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6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E74B19-0943-49A3-BC04-D3E30C31AA54}" type="datetime1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BA8790-63F9-4E64-8DB5-6406F9CF8818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2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C67968-4AB6-4D52-8274-2518E408DE80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47518098-5EB8-46AC-A657-AF68C65B2BD5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3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1DCC-5B73-AAFA-F5F0-ACE5E1055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10833"/>
            <a:ext cx="11841480" cy="1095057"/>
          </a:xfrm>
        </p:spPr>
        <p:txBody>
          <a:bodyPr/>
          <a:lstStyle/>
          <a:p>
            <a:r>
              <a:rPr lang="en-US" sz="4800" dirty="0"/>
              <a:t>Chapter 13 – Graphing Functions and Data</a:t>
            </a:r>
          </a:p>
        </p:txBody>
      </p:sp>
      <p:pic>
        <p:nvPicPr>
          <p:cNvPr id="4" name="Picture 3" descr="A book cover of a book&#10;&#10;Description automatically generated">
            <a:extLst>
              <a:ext uri="{FF2B5EF4-FFF2-40B4-BE49-F238E27FC236}">
                <a16:creationId xmlns:a16="http://schemas.microsoft.com/office/drawing/2014/main" id="{59EAE2E5-B91F-D547-D4A1-4EC94615D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93" y="1676400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071EEC-8015-0C1A-0C96-24855E0468E9}"/>
              </a:ext>
            </a:extLst>
          </p:cNvPr>
          <p:cNvSpPr txBox="1"/>
          <p:nvPr/>
        </p:nvSpPr>
        <p:spPr>
          <a:xfrm>
            <a:off x="8363903" y="3398619"/>
            <a:ext cx="35804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The best is the enemy of the good.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Voltaire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B0A6-D824-E1D8-D348-7AC14484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8907-18BB-37D0-88EC-792A88636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B7604-80F4-27AB-43B0-8D0A480A6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B8B12-8B98-3990-0EC9-5DB0CA7B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B0D-FD9C-4C82-AE6A-79F9D7EDC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5574"/>
      </p:ext>
    </p:extLst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6</TotalTime>
  <Words>27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Times-Italic</vt:lpstr>
      <vt:lpstr>PPP3</vt:lpstr>
      <vt:lpstr>Chapter 13 – Graphing Functions and Data</vt:lpstr>
      <vt:lpstr>TBD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– Graphing Functions and Data</dc:title>
  <dc:creator>Bjarne Stroustrup</dc:creator>
  <cp:lastModifiedBy>Bjarne Stroustrup</cp:lastModifiedBy>
  <cp:revision>1</cp:revision>
  <dcterms:created xsi:type="dcterms:W3CDTF">2024-05-01T14:16:45Z</dcterms:created>
  <dcterms:modified xsi:type="dcterms:W3CDTF">2024-05-01T14:23:09Z</dcterms:modified>
</cp:coreProperties>
</file>