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E265F4-AC4C-4699-82FC-68B6CA1FC31E}" v="10" dt="2024-05-01T14:24:52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F8E265F4-AC4C-4699-82FC-68B6CA1FC31E}"/>
    <pc:docChg chg="undo custSel addSld modSld">
      <pc:chgData name="Bjarne Stroustrup" userId="feda092f62fc381e" providerId="LiveId" clId="{F8E265F4-AC4C-4699-82FC-68B6CA1FC31E}" dt="2024-05-01T14:24:37.013" v="126" actId="1076"/>
      <pc:docMkLst>
        <pc:docMk/>
      </pc:docMkLst>
      <pc:sldChg chg="addSp delSp modSp new mod">
        <pc:chgData name="Bjarne Stroustrup" userId="feda092f62fc381e" providerId="LiveId" clId="{F8E265F4-AC4C-4699-82FC-68B6CA1FC31E}" dt="2024-05-01T14:24:37.013" v="126" actId="1076"/>
        <pc:sldMkLst>
          <pc:docMk/>
          <pc:sldMk cId="429092074" sldId="256"/>
        </pc:sldMkLst>
        <pc:spChg chg="mod">
          <ac:chgData name="Bjarne Stroustrup" userId="feda092f62fc381e" providerId="LiveId" clId="{F8E265F4-AC4C-4699-82FC-68B6CA1FC31E}" dt="2024-05-01T14:24:13.822" v="122" actId="20577"/>
          <ac:spMkLst>
            <pc:docMk/>
            <pc:sldMk cId="429092074" sldId="256"/>
            <ac:spMk id="2" creationId="{CC361DCC-5B73-AAFA-F5F0-ACE5E1055A5D}"/>
          </ac:spMkLst>
        </pc:spChg>
        <pc:spChg chg="del mod">
          <ac:chgData name="Bjarne Stroustrup" userId="feda092f62fc381e" providerId="LiveId" clId="{F8E265F4-AC4C-4699-82FC-68B6CA1FC31E}" dt="2024-05-01T14:17:15.452" v="28" actId="21"/>
          <ac:spMkLst>
            <pc:docMk/>
            <pc:sldMk cId="429092074" sldId="256"/>
            <ac:spMk id="3" creationId="{35AE2866-9885-0E75-9E3D-3740DFBFFD1B}"/>
          </ac:spMkLst>
        </pc:spChg>
        <pc:spChg chg="add mod">
          <ac:chgData name="Bjarne Stroustrup" userId="feda092f62fc381e" providerId="LiveId" clId="{F8E265F4-AC4C-4699-82FC-68B6CA1FC31E}" dt="2024-05-01T14:24:37.013" v="126" actId="1076"/>
          <ac:spMkLst>
            <pc:docMk/>
            <pc:sldMk cId="429092074" sldId="256"/>
            <ac:spMk id="5" creationId="{68A2753E-28D8-85CA-CA7E-9A4280F88E08}"/>
          </ac:spMkLst>
        </pc:spChg>
        <pc:spChg chg="add del mod">
          <ac:chgData name="Bjarne Stroustrup" userId="feda092f62fc381e" providerId="LiveId" clId="{F8E265F4-AC4C-4699-82FC-68B6CA1FC31E}" dt="2024-05-01T14:24:30.609" v="125" actId="21"/>
          <ac:spMkLst>
            <pc:docMk/>
            <pc:sldMk cId="429092074" sldId="256"/>
            <ac:spMk id="6" creationId="{CF071EEC-8015-0C1A-0C96-24855E0468E9}"/>
          </ac:spMkLst>
        </pc:spChg>
        <pc:picChg chg="add mod">
          <ac:chgData name="Bjarne Stroustrup" userId="feda092f62fc381e" providerId="LiveId" clId="{F8E265F4-AC4C-4699-82FC-68B6CA1FC31E}" dt="2024-05-01T14:17:32.864" v="31"/>
          <ac:picMkLst>
            <pc:docMk/>
            <pc:sldMk cId="429092074" sldId="256"/>
            <ac:picMk id="4" creationId="{59EAE2E5-B91F-D547-D4A1-4EC94615DED1}"/>
          </ac:picMkLst>
        </pc:picChg>
      </pc:sldChg>
      <pc:sldChg chg="modSp new mod">
        <pc:chgData name="Bjarne Stroustrup" userId="feda092f62fc381e" providerId="LiveId" clId="{F8E265F4-AC4C-4699-82FC-68B6CA1FC31E}" dt="2024-05-01T14:17:42.148" v="37" actId="20577"/>
        <pc:sldMkLst>
          <pc:docMk/>
          <pc:sldMk cId="353515574" sldId="257"/>
        </pc:sldMkLst>
        <pc:spChg chg="mod">
          <ac:chgData name="Bjarne Stroustrup" userId="feda092f62fc381e" providerId="LiveId" clId="{F8E265F4-AC4C-4699-82FC-68B6CA1FC31E}" dt="2024-05-01T14:17:42.148" v="37" actId="20577"/>
          <ac:spMkLst>
            <pc:docMk/>
            <pc:sldMk cId="353515574" sldId="257"/>
            <ac:spMk id="2" creationId="{800CB0A6-D824-E1D8-D348-7AC14484FC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569EC-FBB5-4DFE-8BED-08568715BCAC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08C27-B3E7-4A4B-B629-3374F03D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4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FEC353-6236-4BE7-B226-4028B37C4908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3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592F8B-7126-40E6-9874-0FF097226260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D7CA19-954D-4C9D-AE92-788A29602CA4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1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C862C4-8EFE-462C-BDD8-D3C7888CE422}" type="datetime1">
              <a:rPr lang="en-US" smtClean="0"/>
              <a:t>5/1/2024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6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2B646B-DF89-486B-BCBD-B6EAE22BE7E8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3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D2448-A006-45BE-9316-6677EBFE4570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8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FC50A-E257-40E8-81A4-C69F8615DB2C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7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FC282-2DA8-4510-A870-8E0EC2698DBD}" type="datetime1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5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C3F596-448B-42A8-A45E-BA60362576B4}" type="datetime1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6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D2F26F-94EB-43D3-B594-FFDA7CE8EAF9}" type="datetime1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04287-9DD5-4F60-AD94-1294179E74FE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2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C19923-F5C1-46AE-BC49-4261E649FA7F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5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E27A1616-A9B4-45AB-9CDE-D3290C31D728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Stroustrup/Programming/2024/Chapter14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3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1DCC-5B73-AAFA-F5F0-ACE5E1055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10833"/>
            <a:ext cx="11841480" cy="1095057"/>
          </a:xfrm>
        </p:spPr>
        <p:txBody>
          <a:bodyPr/>
          <a:lstStyle/>
          <a:p>
            <a:r>
              <a:rPr lang="en-US" sz="4800" dirty="0"/>
              <a:t>Chapter 14 – Graphical User Interfaces</a:t>
            </a:r>
          </a:p>
        </p:txBody>
      </p:sp>
      <p:pic>
        <p:nvPicPr>
          <p:cNvPr id="4" name="Picture 3" descr="A book cover of a book&#10;&#10;Description automatically generated">
            <a:extLst>
              <a:ext uri="{FF2B5EF4-FFF2-40B4-BE49-F238E27FC236}">
                <a16:creationId xmlns:a16="http://schemas.microsoft.com/office/drawing/2014/main" id="{59EAE2E5-B91F-D547-D4A1-4EC94615D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193" y="1676400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A2753E-28D8-85CA-CA7E-9A4280F88E08}"/>
              </a:ext>
            </a:extLst>
          </p:cNvPr>
          <p:cNvSpPr txBox="1"/>
          <p:nvPr/>
        </p:nvSpPr>
        <p:spPr>
          <a:xfrm>
            <a:off x="9023033" y="2844621"/>
            <a:ext cx="30470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Computing is not about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computers any more.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It is about living.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Nicholas Negroponte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B0A6-D824-E1D8-D348-7AC14484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B8907-18BB-37D0-88EC-792A88636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0EF8A0-5DD4-4045-DA7D-312E3BBA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907CE7-DE7A-4C94-0431-2BB61990B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B0D-FD9C-4C82-AE6A-79F9D7EDC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5574"/>
      </p:ext>
    </p:extLst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4</TotalTime>
  <Words>31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Times-Italic</vt:lpstr>
      <vt:lpstr>PPP3</vt:lpstr>
      <vt:lpstr>Chapter 14 – Graphical User Interfaces</vt:lpstr>
      <vt:lpstr>TBD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– Graphing Functions and Data</dc:title>
  <dc:creator>Bjarne Stroustrup</dc:creator>
  <cp:lastModifiedBy>Bjarne Stroustrup</cp:lastModifiedBy>
  <cp:revision>1</cp:revision>
  <dcterms:created xsi:type="dcterms:W3CDTF">2024-05-01T14:16:45Z</dcterms:created>
  <dcterms:modified xsi:type="dcterms:W3CDTF">2024-05-01T14:24:58Z</dcterms:modified>
</cp:coreProperties>
</file>