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4660"/>
  </p:normalViewPr>
  <p:slideViewPr>
    <p:cSldViewPr snapToGrid="0">
      <p:cViewPr varScale="1">
        <p:scale>
          <a:sx n="84" d="100"/>
          <a:sy n="84" d="100"/>
        </p:scale>
        <p:origin x="5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5CA8-BA83-4E20-8357-5FBABA23A83F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7278A-E8B0-4863-82F9-5CEF6EB34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29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70A10-C67C-2FDE-768E-B3AEF092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69A1B8-F4A8-4716-85B1-896DD047AAD7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0BA16-FB08-52E5-44B0-C0AC84FC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3FC91-E6B6-BDF7-DA57-4E5BCC58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E11A8-ED23-4689-A0F2-B6A4DA49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7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ABB6-DAFE-CF38-93D8-EA5182AA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58829-5A88-4296-8CB6-166D235D0A2F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24E1F-9ADA-66FE-7D16-F6420992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5CB57-1EAE-FAC2-FEEC-E02359E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E11A8-ED23-4689-A0F2-B6A4DA49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1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7CA63-D87A-AF31-6D70-C00B1ED8F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2A6BF0-1188-4D87-B2C1-9BEC03653AB0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7023A-8E75-AD48-5E54-E5BDA6B5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947BB-26F2-99FE-17D9-00E2F7373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E11A8-ED23-4689-A0F2-B6A4DA49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6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4114800"/>
            <a:ext cx="10972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6C1301-5A8C-E7C2-4670-36694A186E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4CE656-3AA0-46BA-AECA-44D9B247AE43}" type="datetime1">
              <a:rPr lang="en-US" smtClean="0"/>
              <a:t>5/1/2024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5E89FB1-1762-646A-F2F2-4FF735250F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Stroustrup/Programming/2024/Chapter21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9A51C1F-A5E6-CBEC-87B0-09B72A102D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5FE11A8-ED23-4689-A0F2-B6A4DA49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3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FC3B3-B350-69E7-0208-E8229D50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A74357-D266-4AA2-A55E-4C0856014D0F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A8ECD-4339-0FDA-39AD-3F751C45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CE1EB-61CA-C598-00AF-4111E024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E11A8-ED23-4689-A0F2-B6A4DA49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437D6-1474-E9F1-64DE-904F30FD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D992CF-7394-46D5-B3ED-2EA661DED76E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B8500-BEAC-E674-A7BC-141D5C30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58BC-97DD-3BA9-B1A8-C8B8256E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E11A8-ED23-4689-A0F2-B6A4DA49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40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1ACB92-7D6B-DA09-05DE-269B210F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623C9F-113B-404D-ABD0-EE3C51010F80}" type="datetime1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AB7533-CF10-72B6-8254-E8D9E670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16DDCF-A044-AB41-E5C3-6CF2DD8C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E11A8-ED23-4689-A0F2-B6A4DA49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1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CF251D-BFFA-2B6F-CA9C-E5770AC02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4A6518-843E-4FBF-AE85-B113A46BA338}" type="datetime1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B86D75-0FDE-1648-0D11-B6F5D5B71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E54C98A-207B-BAEF-A559-A1CD7863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E11A8-ED23-4689-A0F2-B6A4DA49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3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465E1B5-12BB-483A-2F8C-7444B1D8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6CC2A1-7566-4076-86BF-426D3CD340A4}" type="datetime1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D85AD85-A925-5984-D03F-CCC8335B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Stroustrup/Programming/2024/Chapter21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D11D34-27C9-130F-E535-06CBDF93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E11A8-ED23-4689-A0F2-B6A4DA49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0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71F1E5-76F3-C456-B678-E733228A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C1DE5E-9BA8-4B33-B38C-79E748E9FF7A}" type="datetime1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337419-D70F-B2AA-AD02-832AA76B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E1EB1F-57C8-998C-5748-17D6DACD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E11A8-ED23-4689-A0F2-B6A4DA49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2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C97F61-DAE2-65D9-EED6-581BAC51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806524-5553-4D51-A36E-86BCD714E2A9}" type="datetime1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12AEB4-67A2-58D7-0683-DAA52888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1BB059-F6F6-D661-FA18-E278813C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E11A8-ED23-4689-A0F2-B6A4DA49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1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5EB524-2FCE-077D-BF78-2B58FFBE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DB46F-9AF2-4165-BE0D-9D4BACEB8F00}" type="datetime1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9572E4-203C-74DE-0B9D-8BD52DCB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BB7146-66AC-1616-FC96-FCD75918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E11A8-ED23-4689-A0F2-B6A4DA49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4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A175CD8-6387-630B-D056-8613BCBE0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00A8991-68B4-3200-D138-6F312514D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BD931-67E7-3D29-D322-90DBED04C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E3B46D90-B5DE-4625-BEEC-79E9F0594B58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F818A-2CF0-5416-4494-94DB3672C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Stroustrup/Programming/2024/Chapter21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FCF26-56BA-FE44-CAD5-327130B09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E5FE11A8-ED23-4689-A0F2-B6A4DA49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2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49482-B9D0-07C9-2526-40DC8685A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444500"/>
            <a:ext cx="9144000" cy="946467"/>
          </a:xfrm>
        </p:spPr>
        <p:txBody>
          <a:bodyPr/>
          <a:lstStyle/>
          <a:p>
            <a:r>
              <a:rPr lang="en-US" dirty="0"/>
              <a:t>Chapter 21 - Algorithms</a:t>
            </a:r>
          </a:p>
        </p:txBody>
      </p:sp>
      <p:pic>
        <p:nvPicPr>
          <p:cNvPr id="4" name="Picture 3" descr="A book cover of a book&#10;&#10;Description automatically generated">
            <a:extLst>
              <a:ext uri="{FF2B5EF4-FFF2-40B4-BE49-F238E27FC236}">
                <a16:creationId xmlns:a16="http://schemas.microsoft.com/office/drawing/2014/main" id="{33612022-4005-4CEE-9C42-09D450E01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193" y="1676400"/>
            <a:ext cx="3817614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66B780-8902-3AF5-27D2-D6CE96DF9AD2}"/>
              </a:ext>
            </a:extLst>
          </p:cNvPr>
          <p:cNvSpPr txBox="1"/>
          <p:nvPr/>
        </p:nvSpPr>
        <p:spPr>
          <a:xfrm>
            <a:off x="8935403" y="3105834"/>
            <a:ext cx="28946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1" u="none" strike="noStrike" baseline="0" dirty="0">
                <a:latin typeface="Times-Italic"/>
              </a:rPr>
              <a:t>In theory, practice is simple.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– Trygve </a:t>
            </a:r>
            <a:r>
              <a:rPr lang="en-US" sz="1800" b="0" i="1" u="none" strike="noStrike" baseline="0" dirty="0" err="1">
                <a:latin typeface="Times-Italic"/>
              </a:rPr>
              <a:t>Reenskaug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76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2F094-CD8C-848B-53FD-9BDE6F2C0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TBD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F91B8-B3B4-9637-A132-6FA211532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80FF08-33A2-F2ED-0E0F-611A4CBB9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089D9D-66E2-271E-1BF9-10CEA87B7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11A8-ED23-4689-A0F2-B6A4DA495F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50795"/>
      </p:ext>
    </p:extLst>
  </p:cSld>
  <p:clrMapOvr>
    <a:masterClrMapping/>
  </p:clrMapOvr>
</p:sld>
</file>

<file path=ppt/theme/theme1.xml><?xml version="1.0" encoding="utf-8"?>
<a:theme xmlns:a="http://schemas.openxmlformats.org/drawingml/2006/main" name="PPP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P3" id="{EB7A33F2-C756-4D6B-AB62-E4F1C5997126}" vid="{48724E11-5869-46F4-BA27-FA5612D9E9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PPP3</Template>
  <TotalTime>3</TotalTime>
  <Words>23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Times-Italic</vt:lpstr>
      <vt:lpstr>PPP3</vt:lpstr>
      <vt:lpstr>Chapter 21 - Algorithms</vt:lpstr>
      <vt:lpstr>TBD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21 - Algorithms</dc:title>
  <dc:creator>Bjarne Stroustrup</dc:creator>
  <cp:lastModifiedBy>Bjarne Stroustrup</cp:lastModifiedBy>
  <cp:revision>1</cp:revision>
  <dcterms:created xsi:type="dcterms:W3CDTF">2024-05-01T14:05:33Z</dcterms:created>
  <dcterms:modified xsi:type="dcterms:W3CDTF">2024-05-01T14:12:21Z</dcterms:modified>
</cp:coreProperties>
</file>